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2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5160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779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78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4154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8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2234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797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1295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88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383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9938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8FE33-5E9C-4010-8EEB-0BE728F28E16}" type="datetimeFigureOut">
              <a:rPr lang="de-DE" smtClean="0"/>
              <a:t>13.10.2025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BAEC9A-B939-4F23-BB55-393DA8E302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4472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E9C77-B448-326B-1BC8-F98BF73FF5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90F54E-A7ED-288C-B0FB-8AE3B6DBDB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8BE77DF-DDDB-5DEC-B1FD-B2A8540B81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475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A4-Papier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Wolfgruber</dc:creator>
  <cp:lastModifiedBy>Christine Wolfgruber</cp:lastModifiedBy>
  <cp:revision>1</cp:revision>
  <dcterms:created xsi:type="dcterms:W3CDTF">2025-10-13T11:30:53Z</dcterms:created>
  <dcterms:modified xsi:type="dcterms:W3CDTF">2025-10-13T11:32:06Z</dcterms:modified>
</cp:coreProperties>
</file>