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Titeltext</a:t>
            </a:r>
          </a:p>
        </p:txBody>
      </p:sp>
      <p:sp>
        <p:nvSpPr>
          <p:cNvPr id="12" name="Textebene 1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21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2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Titeltext</a:t>
            </a:r>
          </a:p>
        </p:txBody>
      </p:sp>
      <p:sp>
        <p:nvSpPr>
          <p:cNvPr id="30" name="Textebene 1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9" name="Textebene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0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48" name="Textebene 1…"/>
          <p:cNvSpPr txBox="1"/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9" name="Textplatzhalter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Titeltext</a:t>
            </a:r>
          </a:p>
        </p:txBody>
      </p:sp>
      <p:sp>
        <p:nvSpPr>
          <p:cNvPr id="73" name="Textebene 1…"/>
          <p:cNvSpPr txBox="1"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4" name="Textplatzhalt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Titeltext</a:t>
            </a:r>
          </a:p>
        </p:txBody>
      </p:sp>
      <p:sp>
        <p:nvSpPr>
          <p:cNvPr id="83" name="Bildplatzhalter 2"/>
          <p:cNvSpPr/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Textebene 1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3" name="Textebene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/>
          <p:nvPr>
            <p:ph type="sldNum" sz="quarter" idx="2"/>
          </p:nvPr>
        </p:nvSpPr>
        <p:spPr>
          <a:xfrm>
            <a:off x="11089821" y="6404293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el 3"/>
          <p:cNvSpPr txBox="1"/>
          <p:nvPr>
            <p:ph type="ctrTitle"/>
          </p:nvPr>
        </p:nvSpPr>
        <p:spPr>
          <a:xfrm>
            <a:off x="1385862" y="1816980"/>
            <a:ext cx="9144001" cy="1851893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Lea entdeckt </a:t>
            </a:r>
            <a:br/>
            <a:r>
              <a:t>die Kraft des Jesuskindes</a:t>
            </a:r>
          </a:p>
        </p:txBody>
      </p:sp>
      <p:sp>
        <p:nvSpPr>
          <p:cNvPr id="95" name="Untertitel 4"/>
          <p:cNvSpPr txBox="1"/>
          <p:nvPr>
            <p:ph type="subTitle" sz="quarter" idx="1"/>
          </p:nvPr>
        </p:nvSpPr>
        <p:spPr>
          <a:xfrm>
            <a:off x="1385862" y="4363492"/>
            <a:ext cx="9144001" cy="162493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Eine Geschichte von Michael Kapeller</a:t>
            </a:r>
            <a:br/>
          </a:p>
          <a:p>
            <a:pPr>
              <a:defRPr sz="2000">
                <a:solidFill>
                  <a:srgbClr val="FFFFFF"/>
                </a:solidFill>
              </a:defRPr>
            </a:pPr>
            <a:r>
              <a:t>Biblische Figuren: Luzia Jordan</a:t>
            </a:r>
            <a:br/>
            <a:r>
              <a:t>Fotos: Karl-Heinz Kronawetter</a:t>
            </a:r>
          </a:p>
        </p:txBody>
      </p:sp>
      <p:pic>
        <p:nvPicPr>
          <p:cNvPr id="96" name="Grafik 5" descr="Grafik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2783" y="119568"/>
            <a:ext cx="4748796" cy="10027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el 7"/>
          <p:cNvSpPr txBox="1"/>
          <p:nvPr>
            <p:ph type="title"/>
          </p:nvPr>
        </p:nvSpPr>
        <p:spPr>
          <a:xfrm>
            <a:off x="617816" y="4934403"/>
            <a:ext cx="3482829" cy="1277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Das Jesuskind schlief.</a:t>
            </a:r>
          </a:p>
        </p:txBody>
      </p:sp>
      <p:sp>
        <p:nvSpPr>
          <p:cNvPr id="131" name="Foliennummernplatzhalter 23"/>
          <p:cNvSpPr txBox="1"/>
          <p:nvPr>
            <p:ph type="sldNum" sz="quarter" idx="4294967295"/>
          </p:nvPr>
        </p:nvSpPr>
        <p:spPr>
          <a:xfrm>
            <a:off x="430780" y="274954"/>
            <a:ext cx="477102" cy="497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 sz="28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132" name="Bildplatzhalter 1" descr="Bildplatzhalter 1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270" t="0" r="2269" b="0"/>
          <a:stretch>
            <a:fillRect/>
          </a:stretch>
        </p:blipFill>
        <p:spPr>
          <a:xfrm>
            <a:off x="4248004" y="523875"/>
            <a:ext cx="7239603" cy="56880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Foliennummernplatzhalter 23"/>
          <p:cNvSpPr txBox="1"/>
          <p:nvPr>
            <p:ph type="sldNum" sz="quarter" idx="4294967295"/>
          </p:nvPr>
        </p:nvSpPr>
        <p:spPr>
          <a:xfrm>
            <a:off x="11404964" y="352742"/>
            <a:ext cx="477102" cy="497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 sz="2800"/>
            </a:lvl1pPr>
          </a:lstStyle>
          <a:p>
            <a:pPr/>
            <a:fld id="{86CB4B4D-7CA3-9044-876B-883B54F8677D}" type="slidenum"/>
          </a:p>
        </p:txBody>
      </p:sp>
      <p:sp>
        <p:nvSpPr>
          <p:cNvPr id="135" name="Titel 6"/>
          <p:cNvSpPr txBox="1"/>
          <p:nvPr>
            <p:ph type="title"/>
          </p:nvPr>
        </p:nvSpPr>
        <p:spPr>
          <a:xfrm>
            <a:off x="718810" y="4719692"/>
            <a:ext cx="9528407" cy="132556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Jesus ist bei mir, nicht nur jetzt, sondern immer.</a:t>
            </a:r>
          </a:p>
        </p:txBody>
      </p:sp>
      <p:pic>
        <p:nvPicPr>
          <p:cNvPr id="136" name="christkind-mit-augen_IMG_0215.jpg" descr="christkind-mit-augen_IMG_0215.jpg"/>
          <p:cNvPicPr>
            <a:picLocks noChangeAspect="1"/>
          </p:cNvPicPr>
          <p:nvPr/>
        </p:nvPicPr>
        <p:blipFill>
          <a:blip r:embed="rId2">
            <a:extLst/>
          </a:blip>
          <a:srcRect l="8366" t="8232" r="22354" b="3782"/>
          <a:stretch>
            <a:fillRect/>
          </a:stretch>
        </p:blipFill>
        <p:spPr>
          <a:xfrm>
            <a:off x="6090911" y="816264"/>
            <a:ext cx="5157789" cy="3684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G_0242.jpeg" descr="IMG_0242.jpeg"/>
          <p:cNvPicPr>
            <a:picLocks noChangeAspect="1"/>
          </p:cNvPicPr>
          <p:nvPr/>
        </p:nvPicPr>
        <p:blipFill>
          <a:blip r:embed="rId3">
            <a:extLst/>
          </a:blip>
          <a:srcRect l="0" t="2375" r="0" b="2374"/>
          <a:stretch>
            <a:fillRect/>
          </a:stretch>
        </p:blipFill>
        <p:spPr>
          <a:xfrm>
            <a:off x="655311" y="816263"/>
            <a:ext cx="5157788" cy="36845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el 7"/>
          <p:cNvSpPr txBox="1"/>
          <p:nvPr>
            <p:ph type="title"/>
          </p:nvPr>
        </p:nvSpPr>
        <p:spPr>
          <a:xfrm>
            <a:off x="8327872" y="5004768"/>
            <a:ext cx="3482831" cy="1277473"/>
          </a:xfrm>
          <a:prstGeom prst="rect">
            <a:avLst/>
          </a:prstGeom>
        </p:spPr>
        <p:txBody>
          <a:bodyPr/>
          <a:lstStyle>
            <a:lvl1pPr defTabSz="850391">
              <a:defRPr sz="2900">
                <a:solidFill>
                  <a:srgbClr val="FFFFFF"/>
                </a:solidFill>
              </a:defRPr>
            </a:lvl1pPr>
          </a:lstStyle>
          <a:p>
            <a:pPr/>
            <a:r>
              <a:t>So rasch Lea konnte lief sie zurück.</a:t>
            </a:r>
          </a:p>
        </p:txBody>
      </p:sp>
      <p:sp>
        <p:nvSpPr>
          <p:cNvPr id="140" name="Foliennummernplatzhalter 23"/>
          <p:cNvSpPr txBox="1"/>
          <p:nvPr>
            <p:ph type="sldNum" sz="quarter" idx="4294967295"/>
          </p:nvPr>
        </p:nvSpPr>
        <p:spPr>
          <a:xfrm>
            <a:off x="11291154" y="499080"/>
            <a:ext cx="477103" cy="497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 sz="28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141" name="Bildplatzhalter 1" descr="Bildplatzhalter 1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511" t="0" r="2511" b="0"/>
          <a:stretch>
            <a:fillRect/>
          </a:stretch>
        </p:blipFill>
        <p:spPr>
          <a:xfrm>
            <a:off x="640473" y="565438"/>
            <a:ext cx="7239600" cy="571680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el 7"/>
          <p:cNvSpPr txBox="1"/>
          <p:nvPr>
            <p:ph type="title"/>
          </p:nvPr>
        </p:nvSpPr>
        <p:spPr>
          <a:xfrm>
            <a:off x="430780" y="4963204"/>
            <a:ext cx="3482829" cy="127747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Erzählen wollte </a:t>
            </a:r>
            <a:br/>
            <a:r>
              <a:t>Lea nicht.</a:t>
            </a:r>
          </a:p>
        </p:txBody>
      </p:sp>
      <p:sp>
        <p:nvSpPr>
          <p:cNvPr id="144" name="Foliennummernplatzhalter 23"/>
          <p:cNvSpPr txBox="1"/>
          <p:nvPr>
            <p:ph type="sldNum" sz="quarter" idx="4294967295"/>
          </p:nvPr>
        </p:nvSpPr>
        <p:spPr>
          <a:xfrm>
            <a:off x="430780" y="274954"/>
            <a:ext cx="477102" cy="497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 sz="28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145" name="Bildplatzhalter 1" descr="Bildplatzhalter 1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511" t="0" r="2510" b="0"/>
          <a:stretch>
            <a:fillRect/>
          </a:stretch>
        </p:blipFill>
        <p:spPr>
          <a:xfrm>
            <a:off x="4268787" y="523875"/>
            <a:ext cx="7239601" cy="5716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939393">
                <a:alpha val="94000"/>
              </a:srgbClr>
            </a:gs>
            <a:gs pos="28000">
              <a:srgbClr val="939393"/>
            </a:gs>
            <a:gs pos="61000">
              <a:srgbClr val="7C7C7C"/>
            </a:gs>
            <a:gs pos="89000">
              <a:srgbClr val="74747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Foliennummernplatzhalter 23"/>
          <p:cNvSpPr txBox="1"/>
          <p:nvPr>
            <p:ph type="sldNum" sz="quarter" idx="4294967295"/>
          </p:nvPr>
        </p:nvSpPr>
        <p:spPr>
          <a:xfrm>
            <a:off x="11259491" y="352740"/>
            <a:ext cx="477102" cy="497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 sz="2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48" name="Titel 6"/>
          <p:cNvSpPr txBox="1"/>
          <p:nvPr>
            <p:ph type="title"/>
          </p:nvPr>
        </p:nvSpPr>
        <p:spPr>
          <a:xfrm>
            <a:off x="427864" y="75406"/>
            <a:ext cx="9256463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Ich bin bei dir, nicht nur jetzt, sondern immer.</a:t>
            </a:r>
          </a:p>
        </p:txBody>
      </p:sp>
      <p:sp>
        <p:nvSpPr>
          <p:cNvPr id="149" name="Titel 6"/>
          <p:cNvSpPr txBox="1"/>
          <p:nvPr/>
        </p:nvSpPr>
        <p:spPr>
          <a:xfrm>
            <a:off x="2640437" y="5532438"/>
            <a:ext cx="9256463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>
              <a:lnSpc>
                <a:spcPct val="90000"/>
              </a:lnSpc>
              <a:defRPr sz="32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Dieses Strahlen breitete sich mehr und mehr aus.</a:t>
            </a:r>
          </a:p>
        </p:txBody>
      </p:sp>
      <p:pic>
        <p:nvPicPr>
          <p:cNvPr id="150" name="lea-strahlend_IMG_0306.jpg" descr="lea-strahlend_IMG_03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3888" y="1085076"/>
            <a:ext cx="6250466" cy="4687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el 7"/>
          <p:cNvSpPr txBox="1"/>
          <p:nvPr>
            <p:ph type="title"/>
          </p:nvPr>
        </p:nvSpPr>
        <p:spPr>
          <a:xfrm>
            <a:off x="430780" y="4940767"/>
            <a:ext cx="3427818" cy="1277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Aufgeregt kamen die Hirten zurück.</a:t>
            </a:r>
          </a:p>
        </p:txBody>
      </p:sp>
      <p:sp>
        <p:nvSpPr>
          <p:cNvPr id="99" name="Foliennummernplatzhalter 23"/>
          <p:cNvSpPr txBox="1"/>
          <p:nvPr>
            <p:ph type="sldNum" sz="quarter" idx="4294967295"/>
          </p:nvPr>
        </p:nvSpPr>
        <p:spPr>
          <a:xfrm>
            <a:off x="430780" y="295592"/>
            <a:ext cx="290620" cy="497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 sz="28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100" name="Bildplatzhalter 1" descr="Bildplatzhalter 1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511" t="0" r="2510" b="0"/>
          <a:stretch>
            <a:fillRect/>
          </a:stretch>
        </p:blipFill>
        <p:spPr>
          <a:xfrm>
            <a:off x="4395966" y="501436"/>
            <a:ext cx="7239601" cy="571680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el 7"/>
          <p:cNvSpPr txBox="1"/>
          <p:nvPr>
            <p:ph type="title"/>
          </p:nvPr>
        </p:nvSpPr>
        <p:spPr>
          <a:xfrm>
            <a:off x="345521" y="4963204"/>
            <a:ext cx="3427818" cy="1277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Lea schreckte hoch.</a:t>
            </a:r>
          </a:p>
        </p:txBody>
      </p:sp>
      <p:sp>
        <p:nvSpPr>
          <p:cNvPr id="103" name="Foliennummernplatzhalter 23"/>
          <p:cNvSpPr txBox="1"/>
          <p:nvPr>
            <p:ph type="sldNum" sz="quarter" idx="4294967295"/>
          </p:nvPr>
        </p:nvSpPr>
        <p:spPr>
          <a:xfrm>
            <a:off x="430780" y="274954"/>
            <a:ext cx="290620" cy="497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 sz="28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104" name="Bildplatzhalter 4" descr="Bildplatzhalter 4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511" t="0" r="2510" b="0"/>
          <a:stretch>
            <a:fillRect/>
          </a:stretch>
        </p:blipFill>
        <p:spPr>
          <a:xfrm>
            <a:off x="4372697" y="523875"/>
            <a:ext cx="7239601" cy="5716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el 7"/>
          <p:cNvSpPr txBox="1"/>
          <p:nvPr>
            <p:ph type="title"/>
          </p:nvPr>
        </p:nvSpPr>
        <p:spPr>
          <a:xfrm>
            <a:off x="355911" y="4934260"/>
            <a:ext cx="3427818" cy="1277471"/>
          </a:xfrm>
          <a:prstGeom prst="rect">
            <a:avLst/>
          </a:prstGeom>
        </p:spPr>
        <p:txBody>
          <a:bodyPr/>
          <a:lstStyle>
            <a:lvl1pPr defTabSz="859536"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Jakobs Hand wurde wohlig warm.</a:t>
            </a:r>
          </a:p>
        </p:txBody>
      </p:sp>
      <p:sp>
        <p:nvSpPr>
          <p:cNvPr id="107" name="Foliennummernplatzhalter 23"/>
          <p:cNvSpPr txBox="1"/>
          <p:nvPr>
            <p:ph type="sldNum" sz="quarter" idx="4294967295"/>
          </p:nvPr>
        </p:nvSpPr>
        <p:spPr>
          <a:xfrm>
            <a:off x="430780" y="274954"/>
            <a:ext cx="290620" cy="497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 sz="28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108" name="Bildplatzhalter 1" descr="Bildplatzhalter 1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270" t="0" r="2269" b="0"/>
          <a:stretch>
            <a:fillRect/>
          </a:stretch>
        </p:blipFill>
        <p:spPr>
          <a:xfrm>
            <a:off x="4393476" y="523731"/>
            <a:ext cx="7239603" cy="56880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el 7"/>
          <p:cNvSpPr txBox="1"/>
          <p:nvPr>
            <p:ph type="title"/>
          </p:nvPr>
        </p:nvSpPr>
        <p:spPr>
          <a:xfrm>
            <a:off x="430780" y="4963204"/>
            <a:ext cx="3427818" cy="1277471"/>
          </a:xfrm>
          <a:prstGeom prst="rect">
            <a:avLst/>
          </a:prstGeom>
        </p:spPr>
        <p:txBody>
          <a:bodyPr/>
          <a:lstStyle>
            <a:lvl1pPr defTabSz="896111">
              <a:defRPr sz="3100">
                <a:solidFill>
                  <a:srgbClr val="FFFFFF"/>
                </a:solidFill>
              </a:defRPr>
            </a:lvl1pPr>
          </a:lstStyle>
          <a:p>
            <a:pPr/>
            <a:r>
              <a:t>Rut konnte wieder deutlich sprechen.</a:t>
            </a:r>
          </a:p>
        </p:txBody>
      </p:sp>
      <p:sp>
        <p:nvSpPr>
          <p:cNvPr id="111" name="Foliennummernplatzhalter 23"/>
          <p:cNvSpPr txBox="1"/>
          <p:nvPr>
            <p:ph type="sldNum" sz="quarter" idx="4294967295"/>
          </p:nvPr>
        </p:nvSpPr>
        <p:spPr>
          <a:xfrm>
            <a:off x="430780" y="274954"/>
            <a:ext cx="290620" cy="497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 sz="28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112" name="Bildplatzhalter 3" descr="Bildplatzhalter 3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511" t="0" r="2510" b="0"/>
          <a:stretch>
            <a:fillRect/>
          </a:stretch>
        </p:blipFill>
        <p:spPr>
          <a:xfrm>
            <a:off x="4393479" y="523875"/>
            <a:ext cx="7239601" cy="5716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el 7"/>
          <p:cNvSpPr txBox="1"/>
          <p:nvPr>
            <p:ph type="title"/>
          </p:nvPr>
        </p:nvSpPr>
        <p:spPr>
          <a:xfrm>
            <a:off x="430778" y="4963204"/>
            <a:ext cx="3728848" cy="1277471"/>
          </a:xfrm>
          <a:prstGeom prst="rect">
            <a:avLst/>
          </a:prstGeom>
        </p:spPr>
        <p:txBody>
          <a:bodyPr/>
          <a:lstStyle>
            <a:lvl1pPr defTabSz="905255">
              <a:defRPr sz="3100">
                <a:solidFill>
                  <a:srgbClr val="FFFFFF"/>
                </a:solidFill>
              </a:defRPr>
            </a:lvl1pPr>
          </a:lstStyle>
          <a:p>
            <a:pPr/>
            <a:r>
              <a:t>Sterne erleuchteten Leas Weg.</a:t>
            </a:r>
          </a:p>
        </p:txBody>
      </p:sp>
      <p:sp>
        <p:nvSpPr>
          <p:cNvPr id="115" name="Foliennummernplatzhalter 23"/>
          <p:cNvSpPr txBox="1"/>
          <p:nvPr>
            <p:ph type="sldNum" sz="quarter" idx="4294967295"/>
          </p:nvPr>
        </p:nvSpPr>
        <p:spPr>
          <a:xfrm>
            <a:off x="430780" y="274954"/>
            <a:ext cx="290620" cy="497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 sz="28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116" name="Bildplatzhalter 1" descr="Bildplatzhalter 1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4383" t="0" r="14383" b="0"/>
          <a:stretch>
            <a:fillRect/>
          </a:stretch>
        </p:blipFill>
        <p:spPr>
          <a:xfrm>
            <a:off x="4351913" y="523875"/>
            <a:ext cx="7239602" cy="5716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el 7"/>
          <p:cNvSpPr txBox="1"/>
          <p:nvPr>
            <p:ph type="title"/>
          </p:nvPr>
        </p:nvSpPr>
        <p:spPr>
          <a:xfrm>
            <a:off x="466705" y="4963204"/>
            <a:ext cx="3482829" cy="1277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Es war ruhig dort.</a:t>
            </a:r>
          </a:p>
        </p:txBody>
      </p:sp>
      <p:sp>
        <p:nvSpPr>
          <p:cNvPr id="119" name="Foliennummernplatzhalter 23"/>
          <p:cNvSpPr txBox="1"/>
          <p:nvPr>
            <p:ph type="sldNum" sz="quarter" idx="4294967295"/>
          </p:nvPr>
        </p:nvSpPr>
        <p:spPr>
          <a:xfrm>
            <a:off x="430780" y="274954"/>
            <a:ext cx="290620" cy="497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 sz="28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120" name="Bildplatzhalter 1" descr="Bildplatzhalter 1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511" t="0" r="2510" b="0"/>
          <a:stretch>
            <a:fillRect/>
          </a:stretch>
        </p:blipFill>
        <p:spPr>
          <a:xfrm>
            <a:off x="4289569" y="523875"/>
            <a:ext cx="7239601" cy="5716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el 7"/>
          <p:cNvSpPr txBox="1"/>
          <p:nvPr>
            <p:ph type="title"/>
          </p:nvPr>
        </p:nvSpPr>
        <p:spPr>
          <a:xfrm>
            <a:off x="290507" y="4963204"/>
            <a:ext cx="3907422" cy="127747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Ein Ochse </a:t>
            </a:r>
            <a:br/>
            <a:r>
              <a:t>versperrte den Weg.</a:t>
            </a:r>
          </a:p>
        </p:txBody>
      </p:sp>
      <p:sp>
        <p:nvSpPr>
          <p:cNvPr id="123" name="Foliennummernplatzhalter 23"/>
          <p:cNvSpPr txBox="1"/>
          <p:nvPr>
            <p:ph type="sldNum" sz="quarter" idx="4294967295"/>
          </p:nvPr>
        </p:nvSpPr>
        <p:spPr>
          <a:xfrm>
            <a:off x="430780" y="274954"/>
            <a:ext cx="290620" cy="497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 sz="28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124" name="Bildplatzhalter 1" descr="Bildplatzhalter 1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511" t="0" r="2510" b="0"/>
          <a:stretch>
            <a:fillRect/>
          </a:stretch>
        </p:blipFill>
        <p:spPr>
          <a:xfrm>
            <a:off x="4372697" y="523875"/>
            <a:ext cx="7239601" cy="5716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04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el 7"/>
          <p:cNvSpPr txBox="1"/>
          <p:nvPr>
            <p:ph type="title"/>
          </p:nvPr>
        </p:nvSpPr>
        <p:spPr>
          <a:xfrm>
            <a:off x="290507" y="4963204"/>
            <a:ext cx="3907422" cy="1277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Lea kletterte auf den großen Trog.</a:t>
            </a:r>
          </a:p>
        </p:txBody>
      </p:sp>
      <p:sp>
        <p:nvSpPr>
          <p:cNvPr id="127" name="Foliennummernplatzhalter 23"/>
          <p:cNvSpPr txBox="1"/>
          <p:nvPr>
            <p:ph type="sldNum" sz="quarter" idx="4294967295"/>
          </p:nvPr>
        </p:nvSpPr>
        <p:spPr>
          <a:xfrm>
            <a:off x="430780" y="274954"/>
            <a:ext cx="290620" cy="4978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>
              <a:defRPr sz="28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128" name="Bildplatzhalter 1" descr="Bildplatzhalter 1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29003" b="0"/>
          <a:stretch>
            <a:fillRect/>
          </a:stretch>
        </p:blipFill>
        <p:spPr>
          <a:xfrm>
            <a:off x="4434897" y="570506"/>
            <a:ext cx="7215501" cy="571680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